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60" r:id="rId7"/>
    <p:sldId id="28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6" r:id="rId17"/>
    <p:sldId id="28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033" autoAdjust="0"/>
  </p:normalViewPr>
  <p:slideViewPr>
    <p:cSldViewPr snapToGrid="0" snapToObjects="1">
      <p:cViewPr varScale="1">
        <p:scale>
          <a:sx n="64" d="100"/>
          <a:sy n="64" d="100"/>
        </p:scale>
        <p:origin x="9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9D3E2-D551-415D-B9B4-7C0BCB8FD3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DB7023C-B0C4-4AE7-BE78-1AEFB51A4938}">
      <dgm:prSet phldrT="[Text]"/>
      <dgm:spPr/>
      <dgm:t>
        <a:bodyPr/>
        <a:lstStyle/>
        <a:p>
          <a:r>
            <a:rPr lang="en-IN" dirty="0"/>
            <a:t>User</a:t>
          </a:r>
        </a:p>
      </dgm:t>
    </dgm:pt>
    <dgm:pt modelId="{030592E3-37E9-4419-B9FE-F952511A1BA0}" type="parTrans" cxnId="{0E3E3D08-8599-4756-9F13-95DE95E4A042}">
      <dgm:prSet/>
      <dgm:spPr/>
      <dgm:t>
        <a:bodyPr/>
        <a:lstStyle/>
        <a:p>
          <a:endParaRPr lang="en-IN"/>
        </a:p>
      </dgm:t>
    </dgm:pt>
    <dgm:pt modelId="{04EBBBAB-A357-4B43-B7E2-378606E52403}" type="sibTrans" cxnId="{0E3E3D08-8599-4756-9F13-95DE95E4A042}">
      <dgm:prSet/>
      <dgm:spPr/>
      <dgm:t>
        <a:bodyPr/>
        <a:lstStyle/>
        <a:p>
          <a:endParaRPr lang="en-IN"/>
        </a:p>
      </dgm:t>
    </dgm:pt>
    <dgm:pt modelId="{939ABC6C-FD70-4AED-85C5-B8554AA7E8CD}">
      <dgm:prSet phldrT="[Text]"/>
      <dgm:spPr/>
      <dgm:t>
        <a:bodyPr/>
        <a:lstStyle/>
        <a:p>
          <a:r>
            <a:rPr lang="en-IN" dirty="0"/>
            <a:t>UserID (PK)</a:t>
          </a:r>
        </a:p>
      </dgm:t>
    </dgm:pt>
    <dgm:pt modelId="{22506650-6DD3-4A0F-ABC1-EC984BD09FA8}" type="parTrans" cxnId="{0739D27C-11CD-4B5E-BF5C-BC552DFF237D}">
      <dgm:prSet/>
      <dgm:spPr/>
      <dgm:t>
        <a:bodyPr/>
        <a:lstStyle/>
        <a:p>
          <a:endParaRPr lang="en-IN"/>
        </a:p>
      </dgm:t>
    </dgm:pt>
    <dgm:pt modelId="{2C579CB3-616C-4BA2-AD7A-680705566B40}" type="sibTrans" cxnId="{0739D27C-11CD-4B5E-BF5C-BC552DFF237D}">
      <dgm:prSet/>
      <dgm:spPr/>
      <dgm:t>
        <a:bodyPr/>
        <a:lstStyle/>
        <a:p>
          <a:endParaRPr lang="en-IN"/>
        </a:p>
      </dgm:t>
    </dgm:pt>
    <dgm:pt modelId="{BA651176-97A5-4E25-90AC-4FA0ECE72AE5}">
      <dgm:prSet phldrT="[Text]"/>
      <dgm:spPr/>
      <dgm:t>
        <a:bodyPr/>
        <a:lstStyle/>
        <a:p>
          <a:r>
            <a:rPr lang="en-IN" dirty="0"/>
            <a:t>Username</a:t>
          </a:r>
        </a:p>
      </dgm:t>
    </dgm:pt>
    <dgm:pt modelId="{5DD43B03-6491-4534-9AC1-8268EBB05FF4}" type="parTrans" cxnId="{D9BBEE19-D767-4752-A736-FB281F41A6AD}">
      <dgm:prSet/>
      <dgm:spPr/>
      <dgm:t>
        <a:bodyPr/>
        <a:lstStyle/>
        <a:p>
          <a:endParaRPr lang="en-IN"/>
        </a:p>
      </dgm:t>
    </dgm:pt>
    <dgm:pt modelId="{001D68EC-5155-4392-9208-B0DB6481D28B}" type="sibTrans" cxnId="{D9BBEE19-D767-4752-A736-FB281F41A6AD}">
      <dgm:prSet/>
      <dgm:spPr/>
      <dgm:t>
        <a:bodyPr/>
        <a:lstStyle/>
        <a:p>
          <a:endParaRPr lang="en-IN"/>
        </a:p>
      </dgm:t>
    </dgm:pt>
    <dgm:pt modelId="{1C7B0563-20A9-4220-961A-9EF1ED34963A}">
      <dgm:prSet phldrT="[Text]"/>
      <dgm:spPr/>
      <dgm:t>
        <a:bodyPr/>
        <a:lstStyle/>
        <a:p>
          <a:r>
            <a:rPr lang="en-IN" dirty="0"/>
            <a:t>Password</a:t>
          </a:r>
        </a:p>
      </dgm:t>
    </dgm:pt>
    <dgm:pt modelId="{F391DC8C-D298-4CB2-BDE4-7564D8838800}" type="parTrans" cxnId="{0814C333-8F69-42F4-9959-FDF9AD9D9079}">
      <dgm:prSet/>
      <dgm:spPr/>
      <dgm:t>
        <a:bodyPr/>
        <a:lstStyle/>
        <a:p>
          <a:endParaRPr lang="en-IN"/>
        </a:p>
      </dgm:t>
    </dgm:pt>
    <dgm:pt modelId="{1EC311C4-80DD-4554-A066-5D4420A3998A}" type="sibTrans" cxnId="{0814C333-8F69-42F4-9959-FDF9AD9D9079}">
      <dgm:prSet/>
      <dgm:spPr/>
      <dgm:t>
        <a:bodyPr/>
        <a:lstStyle/>
        <a:p>
          <a:endParaRPr lang="en-IN"/>
        </a:p>
      </dgm:t>
    </dgm:pt>
    <dgm:pt modelId="{2F919911-7D97-4888-8AB5-6AB26E753C6F}">
      <dgm:prSet phldrT="[Text]"/>
      <dgm:spPr/>
      <dgm:t>
        <a:bodyPr/>
        <a:lstStyle/>
        <a:p>
          <a:r>
            <a:rPr lang="en-IN" dirty="0"/>
            <a:t>Email</a:t>
          </a:r>
        </a:p>
      </dgm:t>
    </dgm:pt>
    <dgm:pt modelId="{1A9F3FDB-35CA-48CB-82C9-4758C751D7E4}" type="parTrans" cxnId="{3F8F9208-18EE-42F7-88E6-C16BD90AE619}">
      <dgm:prSet/>
      <dgm:spPr/>
      <dgm:t>
        <a:bodyPr/>
        <a:lstStyle/>
        <a:p>
          <a:endParaRPr lang="en-IN"/>
        </a:p>
      </dgm:t>
    </dgm:pt>
    <dgm:pt modelId="{9E5A8DBB-0F1F-4264-B84B-E3637320CEDA}" type="sibTrans" cxnId="{3F8F9208-18EE-42F7-88E6-C16BD90AE619}">
      <dgm:prSet/>
      <dgm:spPr/>
      <dgm:t>
        <a:bodyPr/>
        <a:lstStyle/>
        <a:p>
          <a:endParaRPr lang="en-IN"/>
        </a:p>
      </dgm:t>
    </dgm:pt>
    <dgm:pt modelId="{8B51992A-AD1F-4B36-8630-C496D29E4D86}">
      <dgm:prSet phldrT="[Text]"/>
      <dgm:spPr/>
      <dgm:t>
        <a:bodyPr/>
        <a:lstStyle/>
        <a:p>
          <a:r>
            <a:rPr lang="en-IN" dirty="0"/>
            <a:t>Image</a:t>
          </a:r>
        </a:p>
      </dgm:t>
    </dgm:pt>
    <dgm:pt modelId="{25AADC9B-EEF8-4CF4-8857-10205D052A81}" type="parTrans" cxnId="{A7F2B328-0D5F-47DB-8CAA-DC903025DB41}">
      <dgm:prSet/>
      <dgm:spPr/>
      <dgm:t>
        <a:bodyPr/>
        <a:lstStyle/>
        <a:p>
          <a:endParaRPr lang="en-IN"/>
        </a:p>
      </dgm:t>
    </dgm:pt>
    <dgm:pt modelId="{31CCED43-D847-47D4-B6FE-8B5EF3C52867}" type="sibTrans" cxnId="{A7F2B328-0D5F-47DB-8CAA-DC903025DB41}">
      <dgm:prSet/>
      <dgm:spPr/>
      <dgm:t>
        <a:bodyPr/>
        <a:lstStyle/>
        <a:p>
          <a:endParaRPr lang="en-IN"/>
        </a:p>
      </dgm:t>
    </dgm:pt>
    <dgm:pt modelId="{13C743A6-D5BC-4427-908D-3932EF783772}">
      <dgm:prSet phldrT="[Text]"/>
      <dgm:spPr/>
      <dgm:t>
        <a:bodyPr/>
        <a:lstStyle/>
        <a:p>
          <a:r>
            <a:rPr lang="en-IN" dirty="0"/>
            <a:t>ImageID (PK)</a:t>
          </a:r>
        </a:p>
      </dgm:t>
    </dgm:pt>
    <dgm:pt modelId="{49372801-840C-40C1-9243-62E7C5D076D6}" type="parTrans" cxnId="{B79BF571-7905-4B9C-B0E3-1F02EAFA6600}">
      <dgm:prSet/>
      <dgm:spPr/>
      <dgm:t>
        <a:bodyPr/>
        <a:lstStyle/>
        <a:p>
          <a:endParaRPr lang="en-IN"/>
        </a:p>
      </dgm:t>
    </dgm:pt>
    <dgm:pt modelId="{337F129B-B067-4972-9CB4-1884DEC08738}" type="sibTrans" cxnId="{B79BF571-7905-4B9C-B0E3-1F02EAFA6600}">
      <dgm:prSet/>
      <dgm:spPr/>
      <dgm:t>
        <a:bodyPr/>
        <a:lstStyle/>
        <a:p>
          <a:endParaRPr lang="en-IN"/>
        </a:p>
      </dgm:t>
    </dgm:pt>
    <dgm:pt modelId="{3941E6B1-8CB8-4606-922A-71EC2A01764D}">
      <dgm:prSet phldrT="[Text]"/>
      <dgm:spPr/>
      <dgm:t>
        <a:bodyPr/>
        <a:lstStyle/>
        <a:p>
          <a:r>
            <a:rPr lang="en-IN" dirty="0"/>
            <a:t>UserID (FK)</a:t>
          </a:r>
        </a:p>
      </dgm:t>
    </dgm:pt>
    <dgm:pt modelId="{6CD9ADEA-61D3-4AD4-8E46-4E89A4910C26}" type="parTrans" cxnId="{1913F765-7BF3-4C1E-93BF-90D178683F2F}">
      <dgm:prSet/>
      <dgm:spPr/>
      <dgm:t>
        <a:bodyPr/>
        <a:lstStyle/>
        <a:p>
          <a:endParaRPr lang="en-IN"/>
        </a:p>
      </dgm:t>
    </dgm:pt>
    <dgm:pt modelId="{AC88D402-0029-43C7-B6F6-00F95F3B1FF1}" type="sibTrans" cxnId="{1913F765-7BF3-4C1E-93BF-90D178683F2F}">
      <dgm:prSet/>
      <dgm:spPr/>
      <dgm:t>
        <a:bodyPr/>
        <a:lstStyle/>
        <a:p>
          <a:endParaRPr lang="en-IN"/>
        </a:p>
      </dgm:t>
    </dgm:pt>
    <dgm:pt modelId="{9D8ACC53-66C4-42CA-B19B-90BC0C03DF4B}">
      <dgm:prSet phldrT="[Text]"/>
      <dgm:spPr/>
      <dgm:t>
        <a:bodyPr/>
        <a:lstStyle/>
        <a:p>
          <a:r>
            <a:rPr lang="en-IN" dirty="0"/>
            <a:t>ImagePath</a:t>
          </a:r>
        </a:p>
      </dgm:t>
    </dgm:pt>
    <dgm:pt modelId="{0EDCA94D-B4B7-46FD-ADC7-29300A4261AD}" type="parTrans" cxnId="{AF77051F-779E-4B1D-9A82-E6F006D67FAE}">
      <dgm:prSet/>
      <dgm:spPr/>
      <dgm:t>
        <a:bodyPr/>
        <a:lstStyle/>
        <a:p>
          <a:endParaRPr lang="en-IN"/>
        </a:p>
      </dgm:t>
    </dgm:pt>
    <dgm:pt modelId="{C891B197-E3CF-4C2D-89D6-8D6CADD4A996}" type="sibTrans" cxnId="{AF77051F-779E-4B1D-9A82-E6F006D67FAE}">
      <dgm:prSet/>
      <dgm:spPr/>
      <dgm:t>
        <a:bodyPr/>
        <a:lstStyle/>
        <a:p>
          <a:endParaRPr lang="en-IN"/>
        </a:p>
      </dgm:t>
    </dgm:pt>
    <dgm:pt modelId="{55F060C7-4A8E-4DE7-9719-225AC2CA7873}">
      <dgm:prSet phldrT="[Text]"/>
      <dgm:spPr/>
      <dgm:t>
        <a:bodyPr/>
        <a:lstStyle/>
        <a:p>
          <a:r>
            <a:rPr lang="en-IN" dirty="0"/>
            <a:t>UploadDate</a:t>
          </a:r>
        </a:p>
      </dgm:t>
    </dgm:pt>
    <dgm:pt modelId="{B2EAF639-3792-4BBF-B383-81104C672B2F}" type="parTrans" cxnId="{8EFA00F4-F3BF-4F26-AB76-091E54C8294C}">
      <dgm:prSet/>
      <dgm:spPr/>
      <dgm:t>
        <a:bodyPr/>
        <a:lstStyle/>
        <a:p>
          <a:endParaRPr lang="en-IN"/>
        </a:p>
      </dgm:t>
    </dgm:pt>
    <dgm:pt modelId="{BCBD7CFB-ADC1-462C-BB82-80D84748267E}" type="sibTrans" cxnId="{8EFA00F4-F3BF-4F26-AB76-091E54C8294C}">
      <dgm:prSet/>
      <dgm:spPr/>
      <dgm:t>
        <a:bodyPr/>
        <a:lstStyle/>
        <a:p>
          <a:endParaRPr lang="en-IN"/>
        </a:p>
      </dgm:t>
    </dgm:pt>
    <dgm:pt modelId="{6B540499-7BA0-409A-9B6E-479D49C7FBB5}">
      <dgm:prSet phldrT="[Text]"/>
      <dgm:spPr/>
      <dgm:t>
        <a:bodyPr/>
        <a:lstStyle/>
        <a:p>
          <a:r>
            <a:rPr lang="en-IN" dirty="0"/>
            <a:t>Prediction</a:t>
          </a:r>
        </a:p>
      </dgm:t>
    </dgm:pt>
    <dgm:pt modelId="{FBAC8F34-ECDF-4DBD-84ED-EF35120C4755}" type="parTrans" cxnId="{5BD2798F-CCFE-4030-AF95-2E637B26D8A7}">
      <dgm:prSet/>
      <dgm:spPr/>
      <dgm:t>
        <a:bodyPr/>
        <a:lstStyle/>
        <a:p>
          <a:endParaRPr lang="en-IN"/>
        </a:p>
      </dgm:t>
    </dgm:pt>
    <dgm:pt modelId="{9B98D364-FB52-4E67-BFE3-ECD59514225D}" type="sibTrans" cxnId="{5BD2798F-CCFE-4030-AF95-2E637B26D8A7}">
      <dgm:prSet/>
      <dgm:spPr/>
      <dgm:t>
        <a:bodyPr/>
        <a:lstStyle/>
        <a:p>
          <a:endParaRPr lang="en-IN"/>
        </a:p>
      </dgm:t>
    </dgm:pt>
    <dgm:pt modelId="{56F81E01-1018-49E4-BB58-785BF8A3463F}">
      <dgm:prSet phldrT="[Text]"/>
      <dgm:spPr/>
      <dgm:t>
        <a:bodyPr/>
        <a:lstStyle/>
        <a:p>
          <a:r>
            <a:rPr lang="en-IN" dirty="0"/>
            <a:t>PredictionID (PK)</a:t>
          </a:r>
        </a:p>
      </dgm:t>
    </dgm:pt>
    <dgm:pt modelId="{9AAF8954-5B8A-4AD5-BD6E-AAB0DA17301A}" type="parTrans" cxnId="{049109D5-451F-4AAD-B740-0D59E25923C8}">
      <dgm:prSet/>
      <dgm:spPr/>
      <dgm:t>
        <a:bodyPr/>
        <a:lstStyle/>
        <a:p>
          <a:endParaRPr lang="en-IN"/>
        </a:p>
      </dgm:t>
    </dgm:pt>
    <dgm:pt modelId="{BA797AB4-30BD-455E-93D5-480299D22E1A}" type="sibTrans" cxnId="{049109D5-451F-4AAD-B740-0D59E25923C8}">
      <dgm:prSet/>
      <dgm:spPr/>
      <dgm:t>
        <a:bodyPr/>
        <a:lstStyle/>
        <a:p>
          <a:endParaRPr lang="en-IN"/>
        </a:p>
      </dgm:t>
    </dgm:pt>
    <dgm:pt modelId="{C22AAE07-FAAA-40F2-BDFD-71B20D3BB9A6}">
      <dgm:prSet phldrT="[Text]"/>
      <dgm:spPr/>
      <dgm:t>
        <a:bodyPr/>
        <a:lstStyle/>
        <a:p>
          <a:r>
            <a:rPr lang="en-IN" dirty="0"/>
            <a:t>ImageID (FK)</a:t>
          </a:r>
        </a:p>
      </dgm:t>
    </dgm:pt>
    <dgm:pt modelId="{0E9AB081-E84E-4B02-AD17-9CAE961CAB2F}" type="parTrans" cxnId="{74CDDD6C-AC05-42EC-8BC4-14DC14CC218D}">
      <dgm:prSet/>
      <dgm:spPr/>
      <dgm:t>
        <a:bodyPr/>
        <a:lstStyle/>
        <a:p>
          <a:endParaRPr lang="en-IN"/>
        </a:p>
      </dgm:t>
    </dgm:pt>
    <dgm:pt modelId="{3C7878EB-E5D5-492C-8991-A1E07D177195}" type="sibTrans" cxnId="{74CDDD6C-AC05-42EC-8BC4-14DC14CC218D}">
      <dgm:prSet/>
      <dgm:spPr/>
      <dgm:t>
        <a:bodyPr/>
        <a:lstStyle/>
        <a:p>
          <a:endParaRPr lang="en-IN"/>
        </a:p>
      </dgm:t>
    </dgm:pt>
    <dgm:pt modelId="{19B5AB4B-2751-4948-AF73-9BC42EC8C1EF}">
      <dgm:prSet phldrT="[Text]"/>
      <dgm:spPr/>
      <dgm:t>
        <a:bodyPr/>
        <a:lstStyle/>
        <a:p>
          <a:r>
            <a:rPr lang="en-IN" dirty="0"/>
            <a:t>PredictionResult</a:t>
          </a:r>
        </a:p>
      </dgm:t>
    </dgm:pt>
    <dgm:pt modelId="{041BED52-9EE2-4994-BA47-9265C3545861}" type="parTrans" cxnId="{6FA63D17-2A40-48E1-ABF0-45BDDA1BABF7}">
      <dgm:prSet/>
      <dgm:spPr/>
      <dgm:t>
        <a:bodyPr/>
        <a:lstStyle/>
        <a:p>
          <a:endParaRPr lang="en-IN"/>
        </a:p>
      </dgm:t>
    </dgm:pt>
    <dgm:pt modelId="{C8D10132-83E0-4DE0-A4D5-59950D97B89F}" type="sibTrans" cxnId="{6FA63D17-2A40-48E1-ABF0-45BDDA1BABF7}">
      <dgm:prSet/>
      <dgm:spPr/>
      <dgm:t>
        <a:bodyPr/>
        <a:lstStyle/>
        <a:p>
          <a:endParaRPr lang="en-IN"/>
        </a:p>
      </dgm:t>
    </dgm:pt>
    <dgm:pt modelId="{CA46BA9C-88A3-4D4D-8558-B621FDEC4490}">
      <dgm:prSet phldrT="[Text]"/>
      <dgm:spPr/>
      <dgm:t>
        <a:bodyPr/>
        <a:lstStyle/>
        <a:p>
          <a:r>
            <a:rPr lang="en-IN" dirty="0"/>
            <a:t>ConfidenceScore</a:t>
          </a:r>
        </a:p>
      </dgm:t>
    </dgm:pt>
    <dgm:pt modelId="{210FCC51-3C55-42E3-8754-7E476D90FEB4}" type="parTrans" cxnId="{DCB8B680-276E-45A7-9889-90E27D67A60C}">
      <dgm:prSet/>
      <dgm:spPr/>
      <dgm:t>
        <a:bodyPr/>
        <a:lstStyle/>
        <a:p>
          <a:endParaRPr lang="en-IN"/>
        </a:p>
      </dgm:t>
    </dgm:pt>
    <dgm:pt modelId="{10FADC50-0C6D-4D18-80CA-3A544D63912C}" type="sibTrans" cxnId="{DCB8B680-276E-45A7-9889-90E27D67A60C}">
      <dgm:prSet/>
      <dgm:spPr/>
      <dgm:t>
        <a:bodyPr/>
        <a:lstStyle/>
        <a:p>
          <a:endParaRPr lang="en-IN"/>
        </a:p>
      </dgm:t>
    </dgm:pt>
    <dgm:pt modelId="{BD7508B8-A2C4-468C-BBCD-83F1045F148D}">
      <dgm:prSet phldrT="[Text]"/>
      <dgm:spPr/>
      <dgm:t>
        <a:bodyPr/>
        <a:lstStyle/>
        <a:p>
          <a:r>
            <a:rPr lang="en-IN" dirty="0"/>
            <a:t>PredictionDate</a:t>
          </a:r>
        </a:p>
      </dgm:t>
    </dgm:pt>
    <dgm:pt modelId="{8F624F3A-B164-4D8E-BBCC-29678010756E}" type="parTrans" cxnId="{B47D64C3-D348-4AAF-851E-BF92D5A81980}">
      <dgm:prSet/>
      <dgm:spPr/>
      <dgm:t>
        <a:bodyPr/>
        <a:lstStyle/>
        <a:p>
          <a:endParaRPr lang="en-IN"/>
        </a:p>
      </dgm:t>
    </dgm:pt>
    <dgm:pt modelId="{5D29DFFA-43E5-41D2-8DFF-C118A07650E0}" type="sibTrans" cxnId="{B47D64C3-D348-4AAF-851E-BF92D5A81980}">
      <dgm:prSet/>
      <dgm:spPr/>
      <dgm:t>
        <a:bodyPr/>
        <a:lstStyle/>
        <a:p>
          <a:endParaRPr lang="en-IN"/>
        </a:p>
      </dgm:t>
    </dgm:pt>
    <dgm:pt modelId="{DC2C457C-D0D4-45E6-AFF7-5C42555B98D2}" type="pres">
      <dgm:prSet presAssocID="{6459D3E2-D551-415D-B9B4-7C0BCB8FD342}" presName="Name0" presStyleCnt="0">
        <dgm:presLayoutVars>
          <dgm:dir/>
          <dgm:animLvl val="lvl"/>
          <dgm:resizeHandles val="exact"/>
        </dgm:presLayoutVars>
      </dgm:prSet>
      <dgm:spPr/>
    </dgm:pt>
    <dgm:pt modelId="{5B41FBA1-4CE8-4247-B552-5C251CE476E6}" type="pres">
      <dgm:prSet presAssocID="{CDB7023C-B0C4-4AE7-BE78-1AEFB51A4938}" presName="composite" presStyleCnt="0"/>
      <dgm:spPr/>
    </dgm:pt>
    <dgm:pt modelId="{074EA96C-FF6B-43C7-9DD4-73ECBFA9CDD9}" type="pres">
      <dgm:prSet presAssocID="{CDB7023C-B0C4-4AE7-BE78-1AEFB51A493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266F0B3-9D2F-4FC3-B223-6B05900333DC}" type="pres">
      <dgm:prSet presAssocID="{CDB7023C-B0C4-4AE7-BE78-1AEFB51A4938}" presName="desTx" presStyleLbl="alignAccFollowNode1" presStyleIdx="0" presStyleCnt="3">
        <dgm:presLayoutVars>
          <dgm:bulletEnabled val="1"/>
        </dgm:presLayoutVars>
      </dgm:prSet>
      <dgm:spPr/>
    </dgm:pt>
    <dgm:pt modelId="{D4995ACD-BC72-4C34-8989-1BC5F3221C5D}" type="pres">
      <dgm:prSet presAssocID="{04EBBBAB-A357-4B43-B7E2-378606E52403}" presName="space" presStyleCnt="0"/>
      <dgm:spPr/>
    </dgm:pt>
    <dgm:pt modelId="{5F5D88BC-B813-4002-A0D2-4FF5A71952C3}" type="pres">
      <dgm:prSet presAssocID="{8B51992A-AD1F-4B36-8630-C496D29E4D86}" presName="composite" presStyleCnt="0"/>
      <dgm:spPr/>
    </dgm:pt>
    <dgm:pt modelId="{7EF6C990-1D36-49EE-87F8-F7D5CA0AE466}" type="pres">
      <dgm:prSet presAssocID="{8B51992A-AD1F-4B36-8630-C496D29E4D8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543104A-DBB4-4C36-B3FE-00827B097247}" type="pres">
      <dgm:prSet presAssocID="{8B51992A-AD1F-4B36-8630-C496D29E4D86}" presName="desTx" presStyleLbl="alignAccFollowNode1" presStyleIdx="1" presStyleCnt="3">
        <dgm:presLayoutVars>
          <dgm:bulletEnabled val="1"/>
        </dgm:presLayoutVars>
      </dgm:prSet>
      <dgm:spPr/>
    </dgm:pt>
    <dgm:pt modelId="{F4E110ED-E7C0-4476-9078-F443E613C652}" type="pres">
      <dgm:prSet presAssocID="{31CCED43-D847-47D4-B6FE-8B5EF3C52867}" presName="space" presStyleCnt="0"/>
      <dgm:spPr/>
    </dgm:pt>
    <dgm:pt modelId="{AE56E0D3-FACA-45E4-ACE8-3629AAE5226A}" type="pres">
      <dgm:prSet presAssocID="{6B540499-7BA0-409A-9B6E-479D49C7FBB5}" presName="composite" presStyleCnt="0"/>
      <dgm:spPr/>
    </dgm:pt>
    <dgm:pt modelId="{3A5EBFDE-66BC-4CAC-A75F-C050311FDAD7}" type="pres">
      <dgm:prSet presAssocID="{6B540499-7BA0-409A-9B6E-479D49C7FBB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8ADF8C8-E752-410D-AD5E-EB253427F082}" type="pres">
      <dgm:prSet presAssocID="{6B540499-7BA0-409A-9B6E-479D49C7FBB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E3E3D08-8599-4756-9F13-95DE95E4A042}" srcId="{6459D3E2-D551-415D-B9B4-7C0BCB8FD342}" destId="{CDB7023C-B0C4-4AE7-BE78-1AEFB51A4938}" srcOrd="0" destOrd="0" parTransId="{030592E3-37E9-4419-B9FE-F952511A1BA0}" sibTransId="{04EBBBAB-A357-4B43-B7E2-378606E52403}"/>
    <dgm:cxn modelId="{3F8F9208-18EE-42F7-88E6-C16BD90AE619}" srcId="{CDB7023C-B0C4-4AE7-BE78-1AEFB51A4938}" destId="{2F919911-7D97-4888-8AB5-6AB26E753C6F}" srcOrd="3" destOrd="0" parTransId="{1A9F3FDB-35CA-48CB-82C9-4758C751D7E4}" sibTransId="{9E5A8DBB-0F1F-4264-B84B-E3637320CEDA}"/>
    <dgm:cxn modelId="{6FA63D17-2A40-48E1-ABF0-45BDDA1BABF7}" srcId="{6B540499-7BA0-409A-9B6E-479D49C7FBB5}" destId="{19B5AB4B-2751-4948-AF73-9BC42EC8C1EF}" srcOrd="2" destOrd="0" parTransId="{041BED52-9EE2-4994-BA47-9265C3545861}" sibTransId="{C8D10132-83E0-4DE0-A4D5-59950D97B89F}"/>
    <dgm:cxn modelId="{D9BBEE19-D767-4752-A736-FB281F41A6AD}" srcId="{CDB7023C-B0C4-4AE7-BE78-1AEFB51A4938}" destId="{BA651176-97A5-4E25-90AC-4FA0ECE72AE5}" srcOrd="1" destOrd="0" parTransId="{5DD43B03-6491-4534-9AC1-8268EBB05FF4}" sibTransId="{001D68EC-5155-4392-9208-B0DB6481D28B}"/>
    <dgm:cxn modelId="{AF77051F-779E-4B1D-9A82-E6F006D67FAE}" srcId="{8B51992A-AD1F-4B36-8630-C496D29E4D86}" destId="{9D8ACC53-66C4-42CA-B19B-90BC0C03DF4B}" srcOrd="2" destOrd="0" parTransId="{0EDCA94D-B4B7-46FD-ADC7-29300A4261AD}" sibTransId="{C891B197-E3CF-4C2D-89D6-8D6CADD4A996}"/>
    <dgm:cxn modelId="{3ACC241F-4749-476F-9100-F5AB5983B0DB}" type="presOf" srcId="{55F060C7-4A8E-4DE7-9719-225AC2CA7873}" destId="{D543104A-DBB4-4C36-B3FE-00827B097247}" srcOrd="0" destOrd="3" presId="urn:microsoft.com/office/officeart/2005/8/layout/hList1"/>
    <dgm:cxn modelId="{F3EE3423-75AA-48CE-81BE-8D378461A1DC}" type="presOf" srcId="{3941E6B1-8CB8-4606-922A-71EC2A01764D}" destId="{D543104A-DBB4-4C36-B3FE-00827B097247}" srcOrd="0" destOrd="1" presId="urn:microsoft.com/office/officeart/2005/8/layout/hList1"/>
    <dgm:cxn modelId="{A7F2B328-0D5F-47DB-8CAA-DC903025DB41}" srcId="{6459D3E2-D551-415D-B9B4-7C0BCB8FD342}" destId="{8B51992A-AD1F-4B36-8630-C496D29E4D86}" srcOrd="1" destOrd="0" parTransId="{25AADC9B-EEF8-4CF4-8857-10205D052A81}" sibTransId="{31CCED43-D847-47D4-B6FE-8B5EF3C52867}"/>
    <dgm:cxn modelId="{0814C333-8F69-42F4-9959-FDF9AD9D9079}" srcId="{CDB7023C-B0C4-4AE7-BE78-1AEFB51A4938}" destId="{1C7B0563-20A9-4220-961A-9EF1ED34963A}" srcOrd="2" destOrd="0" parTransId="{F391DC8C-D298-4CB2-BDE4-7564D8838800}" sibTransId="{1EC311C4-80DD-4554-A066-5D4420A3998A}"/>
    <dgm:cxn modelId="{AC01DD39-321F-481F-ADF4-68B18FC5473E}" type="presOf" srcId="{9D8ACC53-66C4-42CA-B19B-90BC0C03DF4B}" destId="{D543104A-DBB4-4C36-B3FE-00827B097247}" srcOrd="0" destOrd="2" presId="urn:microsoft.com/office/officeart/2005/8/layout/hList1"/>
    <dgm:cxn modelId="{73DB8665-835C-41D6-A5D3-5F8EF4D07E61}" type="presOf" srcId="{939ABC6C-FD70-4AED-85C5-B8554AA7E8CD}" destId="{4266F0B3-9D2F-4FC3-B223-6B05900333DC}" srcOrd="0" destOrd="0" presId="urn:microsoft.com/office/officeart/2005/8/layout/hList1"/>
    <dgm:cxn modelId="{1913F765-7BF3-4C1E-93BF-90D178683F2F}" srcId="{8B51992A-AD1F-4B36-8630-C496D29E4D86}" destId="{3941E6B1-8CB8-4606-922A-71EC2A01764D}" srcOrd="1" destOrd="0" parTransId="{6CD9ADEA-61D3-4AD4-8E46-4E89A4910C26}" sibTransId="{AC88D402-0029-43C7-B6F6-00F95F3B1FF1}"/>
    <dgm:cxn modelId="{74CDDD6C-AC05-42EC-8BC4-14DC14CC218D}" srcId="{6B540499-7BA0-409A-9B6E-479D49C7FBB5}" destId="{C22AAE07-FAAA-40F2-BDFD-71B20D3BB9A6}" srcOrd="1" destOrd="0" parTransId="{0E9AB081-E84E-4B02-AD17-9CAE961CAB2F}" sibTransId="{3C7878EB-E5D5-492C-8991-A1E07D177195}"/>
    <dgm:cxn modelId="{4931406F-CCB3-4924-AF06-FDDD908FC673}" type="presOf" srcId="{CDB7023C-B0C4-4AE7-BE78-1AEFB51A4938}" destId="{074EA96C-FF6B-43C7-9DD4-73ECBFA9CDD9}" srcOrd="0" destOrd="0" presId="urn:microsoft.com/office/officeart/2005/8/layout/hList1"/>
    <dgm:cxn modelId="{33E3BA51-D11A-47F8-9AB5-53ADC9FE18BD}" type="presOf" srcId="{BA651176-97A5-4E25-90AC-4FA0ECE72AE5}" destId="{4266F0B3-9D2F-4FC3-B223-6B05900333DC}" srcOrd="0" destOrd="1" presId="urn:microsoft.com/office/officeart/2005/8/layout/hList1"/>
    <dgm:cxn modelId="{B79BF571-7905-4B9C-B0E3-1F02EAFA6600}" srcId="{8B51992A-AD1F-4B36-8630-C496D29E4D86}" destId="{13C743A6-D5BC-4427-908D-3932EF783772}" srcOrd="0" destOrd="0" parTransId="{49372801-840C-40C1-9243-62E7C5D076D6}" sibTransId="{337F129B-B067-4972-9CB4-1884DEC08738}"/>
    <dgm:cxn modelId="{81667C79-1439-443F-9DDF-41C2D0AB9095}" type="presOf" srcId="{C22AAE07-FAAA-40F2-BDFD-71B20D3BB9A6}" destId="{08ADF8C8-E752-410D-AD5E-EB253427F082}" srcOrd="0" destOrd="1" presId="urn:microsoft.com/office/officeart/2005/8/layout/hList1"/>
    <dgm:cxn modelId="{0739D27C-11CD-4B5E-BF5C-BC552DFF237D}" srcId="{CDB7023C-B0C4-4AE7-BE78-1AEFB51A4938}" destId="{939ABC6C-FD70-4AED-85C5-B8554AA7E8CD}" srcOrd="0" destOrd="0" parTransId="{22506650-6DD3-4A0F-ABC1-EC984BD09FA8}" sibTransId="{2C579CB3-616C-4BA2-AD7A-680705566B40}"/>
    <dgm:cxn modelId="{DCB8B680-276E-45A7-9889-90E27D67A60C}" srcId="{6B540499-7BA0-409A-9B6E-479D49C7FBB5}" destId="{CA46BA9C-88A3-4D4D-8558-B621FDEC4490}" srcOrd="3" destOrd="0" parTransId="{210FCC51-3C55-42E3-8754-7E476D90FEB4}" sibTransId="{10FADC50-0C6D-4D18-80CA-3A544D63912C}"/>
    <dgm:cxn modelId="{BE691884-CA23-4FCC-85A5-1F0D8DA4B043}" type="presOf" srcId="{BD7508B8-A2C4-468C-BBCD-83F1045F148D}" destId="{08ADF8C8-E752-410D-AD5E-EB253427F082}" srcOrd="0" destOrd="4" presId="urn:microsoft.com/office/officeart/2005/8/layout/hList1"/>
    <dgm:cxn modelId="{03329485-55A3-4429-8514-FF321B5D4359}" type="presOf" srcId="{1C7B0563-20A9-4220-961A-9EF1ED34963A}" destId="{4266F0B3-9D2F-4FC3-B223-6B05900333DC}" srcOrd="0" destOrd="2" presId="urn:microsoft.com/office/officeart/2005/8/layout/hList1"/>
    <dgm:cxn modelId="{5BD2798F-CCFE-4030-AF95-2E637B26D8A7}" srcId="{6459D3E2-D551-415D-B9B4-7C0BCB8FD342}" destId="{6B540499-7BA0-409A-9B6E-479D49C7FBB5}" srcOrd="2" destOrd="0" parTransId="{FBAC8F34-ECDF-4DBD-84ED-EF35120C4755}" sibTransId="{9B98D364-FB52-4E67-BFE3-ECD59514225D}"/>
    <dgm:cxn modelId="{8B5F978F-3399-4CE6-8BBE-AEC296D39EF9}" type="presOf" srcId="{56F81E01-1018-49E4-BB58-785BF8A3463F}" destId="{08ADF8C8-E752-410D-AD5E-EB253427F082}" srcOrd="0" destOrd="0" presId="urn:microsoft.com/office/officeart/2005/8/layout/hList1"/>
    <dgm:cxn modelId="{F6F8929F-B506-4D4A-B2D9-AB5E6A6E038F}" type="presOf" srcId="{6B540499-7BA0-409A-9B6E-479D49C7FBB5}" destId="{3A5EBFDE-66BC-4CAC-A75F-C050311FDAD7}" srcOrd="0" destOrd="0" presId="urn:microsoft.com/office/officeart/2005/8/layout/hList1"/>
    <dgm:cxn modelId="{2E30FCA1-6275-4F4F-B7D4-C1C209B5C0A0}" type="presOf" srcId="{8B51992A-AD1F-4B36-8630-C496D29E4D86}" destId="{7EF6C990-1D36-49EE-87F8-F7D5CA0AE466}" srcOrd="0" destOrd="0" presId="urn:microsoft.com/office/officeart/2005/8/layout/hList1"/>
    <dgm:cxn modelId="{DF8D41A7-DF2E-43A7-9EC7-F365727C2B6F}" type="presOf" srcId="{2F919911-7D97-4888-8AB5-6AB26E753C6F}" destId="{4266F0B3-9D2F-4FC3-B223-6B05900333DC}" srcOrd="0" destOrd="3" presId="urn:microsoft.com/office/officeart/2005/8/layout/hList1"/>
    <dgm:cxn modelId="{045763AB-FA36-42BD-AE65-9071EC2F1875}" type="presOf" srcId="{CA46BA9C-88A3-4D4D-8558-B621FDEC4490}" destId="{08ADF8C8-E752-410D-AD5E-EB253427F082}" srcOrd="0" destOrd="3" presId="urn:microsoft.com/office/officeart/2005/8/layout/hList1"/>
    <dgm:cxn modelId="{5D627FBD-AB33-4439-8C1B-9D677BAE234D}" type="presOf" srcId="{13C743A6-D5BC-4427-908D-3932EF783772}" destId="{D543104A-DBB4-4C36-B3FE-00827B097247}" srcOrd="0" destOrd="0" presId="urn:microsoft.com/office/officeart/2005/8/layout/hList1"/>
    <dgm:cxn modelId="{B47D64C3-D348-4AAF-851E-BF92D5A81980}" srcId="{6B540499-7BA0-409A-9B6E-479D49C7FBB5}" destId="{BD7508B8-A2C4-468C-BBCD-83F1045F148D}" srcOrd="4" destOrd="0" parTransId="{8F624F3A-B164-4D8E-BBCC-29678010756E}" sibTransId="{5D29DFFA-43E5-41D2-8DFF-C118A07650E0}"/>
    <dgm:cxn modelId="{049109D5-451F-4AAD-B740-0D59E25923C8}" srcId="{6B540499-7BA0-409A-9B6E-479D49C7FBB5}" destId="{56F81E01-1018-49E4-BB58-785BF8A3463F}" srcOrd="0" destOrd="0" parTransId="{9AAF8954-5B8A-4AD5-BD6E-AAB0DA17301A}" sibTransId="{BA797AB4-30BD-455E-93D5-480299D22E1A}"/>
    <dgm:cxn modelId="{8EFA00F4-F3BF-4F26-AB76-091E54C8294C}" srcId="{8B51992A-AD1F-4B36-8630-C496D29E4D86}" destId="{55F060C7-4A8E-4DE7-9719-225AC2CA7873}" srcOrd="3" destOrd="0" parTransId="{B2EAF639-3792-4BBF-B383-81104C672B2F}" sibTransId="{BCBD7CFB-ADC1-462C-BB82-80D84748267E}"/>
    <dgm:cxn modelId="{67B613F4-BAA8-4849-AC96-CBE2B5FD8DCE}" type="presOf" srcId="{19B5AB4B-2751-4948-AF73-9BC42EC8C1EF}" destId="{08ADF8C8-E752-410D-AD5E-EB253427F082}" srcOrd="0" destOrd="2" presId="urn:microsoft.com/office/officeart/2005/8/layout/hList1"/>
    <dgm:cxn modelId="{D008F7F6-082C-43C3-8317-4AA39AD0B086}" type="presOf" srcId="{6459D3E2-D551-415D-B9B4-7C0BCB8FD342}" destId="{DC2C457C-D0D4-45E6-AFF7-5C42555B98D2}" srcOrd="0" destOrd="0" presId="urn:microsoft.com/office/officeart/2005/8/layout/hList1"/>
    <dgm:cxn modelId="{FEC0747D-B5C8-49C5-9D53-14620F777534}" type="presParOf" srcId="{DC2C457C-D0D4-45E6-AFF7-5C42555B98D2}" destId="{5B41FBA1-4CE8-4247-B552-5C251CE476E6}" srcOrd="0" destOrd="0" presId="urn:microsoft.com/office/officeart/2005/8/layout/hList1"/>
    <dgm:cxn modelId="{01F967DA-D5B6-4FB8-AD1C-0DE1B57DA87A}" type="presParOf" srcId="{5B41FBA1-4CE8-4247-B552-5C251CE476E6}" destId="{074EA96C-FF6B-43C7-9DD4-73ECBFA9CDD9}" srcOrd="0" destOrd="0" presId="urn:microsoft.com/office/officeart/2005/8/layout/hList1"/>
    <dgm:cxn modelId="{E361A746-86A6-4346-B52C-7C3BA681FB0B}" type="presParOf" srcId="{5B41FBA1-4CE8-4247-B552-5C251CE476E6}" destId="{4266F0B3-9D2F-4FC3-B223-6B05900333DC}" srcOrd="1" destOrd="0" presId="urn:microsoft.com/office/officeart/2005/8/layout/hList1"/>
    <dgm:cxn modelId="{9ACF90E4-192A-4F3C-A540-B942B348343B}" type="presParOf" srcId="{DC2C457C-D0D4-45E6-AFF7-5C42555B98D2}" destId="{D4995ACD-BC72-4C34-8989-1BC5F3221C5D}" srcOrd="1" destOrd="0" presId="urn:microsoft.com/office/officeart/2005/8/layout/hList1"/>
    <dgm:cxn modelId="{348662A4-335C-47B5-9447-8599A9566743}" type="presParOf" srcId="{DC2C457C-D0D4-45E6-AFF7-5C42555B98D2}" destId="{5F5D88BC-B813-4002-A0D2-4FF5A71952C3}" srcOrd="2" destOrd="0" presId="urn:microsoft.com/office/officeart/2005/8/layout/hList1"/>
    <dgm:cxn modelId="{94731CC5-6142-40AE-B985-AC87865B3A76}" type="presParOf" srcId="{5F5D88BC-B813-4002-A0D2-4FF5A71952C3}" destId="{7EF6C990-1D36-49EE-87F8-F7D5CA0AE466}" srcOrd="0" destOrd="0" presId="urn:microsoft.com/office/officeart/2005/8/layout/hList1"/>
    <dgm:cxn modelId="{F661E602-FB62-4791-9ABC-14B2D8826775}" type="presParOf" srcId="{5F5D88BC-B813-4002-A0D2-4FF5A71952C3}" destId="{D543104A-DBB4-4C36-B3FE-00827B097247}" srcOrd="1" destOrd="0" presId="urn:microsoft.com/office/officeart/2005/8/layout/hList1"/>
    <dgm:cxn modelId="{C652A129-F8B0-4F1E-A98A-D0B2508DE6CB}" type="presParOf" srcId="{DC2C457C-D0D4-45E6-AFF7-5C42555B98D2}" destId="{F4E110ED-E7C0-4476-9078-F443E613C652}" srcOrd="3" destOrd="0" presId="urn:microsoft.com/office/officeart/2005/8/layout/hList1"/>
    <dgm:cxn modelId="{FDB71297-48BC-4EA9-90B0-0A65DE7CFDED}" type="presParOf" srcId="{DC2C457C-D0D4-45E6-AFF7-5C42555B98D2}" destId="{AE56E0D3-FACA-45E4-ACE8-3629AAE5226A}" srcOrd="4" destOrd="0" presId="urn:microsoft.com/office/officeart/2005/8/layout/hList1"/>
    <dgm:cxn modelId="{7D6F0325-3A15-4925-9CE5-2DEA4B7B8E45}" type="presParOf" srcId="{AE56E0D3-FACA-45E4-ACE8-3629AAE5226A}" destId="{3A5EBFDE-66BC-4CAC-A75F-C050311FDAD7}" srcOrd="0" destOrd="0" presId="urn:microsoft.com/office/officeart/2005/8/layout/hList1"/>
    <dgm:cxn modelId="{B4FAD2DE-87E8-4A53-871E-AF3710FFC96A}" type="presParOf" srcId="{AE56E0D3-FACA-45E4-ACE8-3629AAE5226A}" destId="{08ADF8C8-E752-410D-AD5E-EB253427F08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EA96C-FF6B-43C7-9DD4-73ECBFA9CDD9}">
      <dsp:nvSpPr>
        <dsp:cNvPr id="0" name=""/>
        <dsp:cNvSpPr/>
      </dsp:nvSpPr>
      <dsp:spPr>
        <a:xfrm>
          <a:off x="3410" y="148600"/>
          <a:ext cx="3325217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User</a:t>
          </a:r>
        </a:p>
      </dsp:txBody>
      <dsp:txXfrm>
        <a:off x="3410" y="148600"/>
        <a:ext cx="3325217" cy="864000"/>
      </dsp:txXfrm>
    </dsp:sp>
    <dsp:sp modelId="{4266F0B3-9D2F-4FC3-B223-6B05900333DC}">
      <dsp:nvSpPr>
        <dsp:cNvPr id="0" name=""/>
        <dsp:cNvSpPr/>
      </dsp:nvSpPr>
      <dsp:spPr>
        <a:xfrm>
          <a:off x="3410" y="1012600"/>
          <a:ext cx="3325217" cy="28101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UserID (PK)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Username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Password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Email</a:t>
          </a:r>
        </a:p>
      </dsp:txBody>
      <dsp:txXfrm>
        <a:off x="3410" y="1012600"/>
        <a:ext cx="3325217" cy="2810193"/>
      </dsp:txXfrm>
    </dsp:sp>
    <dsp:sp modelId="{7EF6C990-1D36-49EE-87F8-F7D5CA0AE466}">
      <dsp:nvSpPr>
        <dsp:cNvPr id="0" name=""/>
        <dsp:cNvSpPr/>
      </dsp:nvSpPr>
      <dsp:spPr>
        <a:xfrm>
          <a:off x="3794157" y="148600"/>
          <a:ext cx="3325217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Image</a:t>
          </a:r>
        </a:p>
      </dsp:txBody>
      <dsp:txXfrm>
        <a:off x="3794157" y="148600"/>
        <a:ext cx="3325217" cy="864000"/>
      </dsp:txXfrm>
    </dsp:sp>
    <dsp:sp modelId="{D543104A-DBB4-4C36-B3FE-00827B097247}">
      <dsp:nvSpPr>
        <dsp:cNvPr id="0" name=""/>
        <dsp:cNvSpPr/>
      </dsp:nvSpPr>
      <dsp:spPr>
        <a:xfrm>
          <a:off x="3794157" y="1012600"/>
          <a:ext cx="3325217" cy="28101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ImageID (PK)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UserID (FK)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ImagePath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UploadDate</a:t>
          </a:r>
        </a:p>
      </dsp:txBody>
      <dsp:txXfrm>
        <a:off x="3794157" y="1012600"/>
        <a:ext cx="3325217" cy="2810193"/>
      </dsp:txXfrm>
    </dsp:sp>
    <dsp:sp modelId="{3A5EBFDE-66BC-4CAC-A75F-C050311FDAD7}">
      <dsp:nvSpPr>
        <dsp:cNvPr id="0" name=""/>
        <dsp:cNvSpPr/>
      </dsp:nvSpPr>
      <dsp:spPr>
        <a:xfrm>
          <a:off x="7584905" y="148600"/>
          <a:ext cx="3325217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Prediction</a:t>
          </a:r>
        </a:p>
      </dsp:txBody>
      <dsp:txXfrm>
        <a:off x="7584905" y="148600"/>
        <a:ext cx="3325217" cy="864000"/>
      </dsp:txXfrm>
    </dsp:sp>
    <dsp:sp modelId="{08ADF8C8-E752-410D-AD5E-EB253427F082}">
      <dsp:nvSpPr>
        <dsp:cNvPr id="0" name=""/>
        <dsp:cNvSpPr/>
      </dsp:nvSpPr>
      <dsp:spPr>
        <a:xfrm>
          <a:off x="7584905" y="1012600"/>
          <a:ext cx="3325217" cy="28101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PredictionID (PK)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ImageID (FK)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PredictionResult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ConfidenceScore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PredictionDate</a:t>
          </a:r>
        </a:p>
      </dsp:txBody>
      <dsp:txXfrm>
        <a:off x="7584905" y="1012600"/>
        <a:ext cx="3325217" cy="2810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7D4C-F899-C46D-9ED7-81A82FB2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B677A-4C1E-BF8B-5A5C-8C756C202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B07A5-237A-4E99-420B-6BBA99BBA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67FD5-E783-4FDE-4E50-E1B18485E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6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581-A78A-460C-A751-C739F315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B8330-F943-4987-2F96-4AC802857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D2CB0-5C29-55E2-AE25-D92855B4E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EBF5-011D-9360-8310-4FB97CBCF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0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115485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AI Based Image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8" y="3847031"/>
            <a:ext cx="7569201" cy="189548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Name: ASHA S R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Roll No: 2214100645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Program: BACHELOR OF COMPUTER APPLICATIONS (BCA) 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Semester: VI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Session: NOVEMBER 2024 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7773AF-63B6-DF40-69FF-237535621C33}"/>
              </a:ext>
            </a:extLst>
          </p:cNvPr>
          <p:cNvSpPr txBox="1">
            <a:spLocks/>
          </p:cNvSpPr>
          <p:nvPr/>
        </p:nvSpPr>
        <p:spPr>
          <a:xfrm>
            <a:off x="4114798" y="5742514"/>
            <a:ext cx="7569201" cy="67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Date:  </a:t>
            </a:r>
            <a:fld id="{B89E7B2F-C3BA-4389-B741-8CC385FF21AE}" type="datetime3">
              <a:rPr lang="en-US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12 December 2024</a:t>
            </a:fld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2C1D-A3EC-3B13-D30B-9A5881E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Image Upload Done</a:t>
            </a:r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6F35EC-F344-5D37-4E4F-1167C1BAB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554" y="1873523"/>
            <a:ext cx="7594892" cy="4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D8BA-CA6F-3A06-AADC-1E62B1D9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Prediction Result</a:t>
            </a:r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ADBB8B-6AFC-E8BA-BBAC-12EF71A93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96" y="2065867"/>
            <a:ext cx="7802807" cy="47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460B-955C-DDD7-3874-AD3E17F8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View Previous Predictions: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758D0B-6767-CAFE-122A-F3E1CE528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628" y="2141538"/>
            <a:ext cx="7517720" cy="45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577-EDA6-8680-2FB2-EA53B580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58F1-004E-3A6A-A167-8A22B1A89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Enhanced Prediction Models</a:t>
            </a:r>
          </a:p>
          <a:p>
            <a:r>
              <a:rPr lang="en-IN" sz="2400" dirty="0"/>
              <a:t>User Authentication and Authorization</a:t>
            </a:r>
          </a:p>
          <a:p>
            <a:r>
              <a:rPr lang="en-IN" sz="2400" dirty="0"/>
              <a:t>Image Preprocessing and Augmentation</a:t>
            </a:r>
          </a:p>
          <a:p>
            <a:r>
              <a:rPr lang="en-IN" sz="2400" dirty="0"/>
              <a:t>Batch Processing and Bulk Upload</a:t>
            </a:r>
          </a:p>
          <a:p>
            <a:r>
              <a:rPr lang="en-IN" sz="2400" dirty="0"/>
              <a:t>Advanced Analytics and Reporting</a:t>
            </a:r>
          </a:p>
          <a:p>
            <a:r>
              <a:rPr lang="en-IN" sz="2400" dirty="0"/>
              <a:t>Integration with External Services</a:t>
            </a:r>
          </a:p>
          <a:p>
            <a:r>
              <a:rPr lang="en-IN" sz="2400" dirty="0"/>
              <a:t>Mobile Application</a:t>
            </a:r>
          </a:p>
          <a:p>
            <a:r>
              <a:rPr lang="en-IN" sz="2400" dirty="0"/>
              <a:t>Improved User Interface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23465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Question And Answer, Questions And Answers, Q A. Royalty-Free  Vector Graphic - Pixabay">
            <a:extLst>
              <a:ext uri="{FF2B5EF4-FFF2-40B4-BE49-F238E27FC236}">
                <a16:creationId xmlns:a16="http://schemas.microsoft.com/office/drawing/2014/main" id="{F8B9ECD3-A7D6-8202-C3A9-F31925AB1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51" y="2141538"/>
            <a:ext cx="5581323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0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0" descr="Thank you pink colour text png free download">
            <a:extLst>
              <a:ext uri="{FF2B5EF4-FFF2-40B4-BE49-F238E27FC236}">
                <a16:creationId xmlns:a16="http://schemas.microsoft.com/office/drawing/2014/main" id="{BCB3A8C6-066E-E4BC-9517-623D688074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247697" cy="32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EC96F2BC-3FAF-749C-58A3-1CBFDD4C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471612"/>
            <a:ext cx="91249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3CEA3-49FC-1777-3CEF-57CE1AD84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Technologies used:</a:t>
            </a:r>
          </a:p>
          <a:p>
            <a:r>
              <a:rPr lang="en-US" sz="2400" dirty="0"/>
              <a:t>Data flow diagram(DFD)</a:t>
            </a:r>
          </a:p>
          <a:p>
            <a:r>
              <a:rPr lang="en-US" sz="2400" dirty="0"/>
              <a:t>Control Flow Diagram (CFD)</a:t>
            </a:r>
          </a:p>
          <a:p>
            <a:r>
              <a:rPr lang="en-IN" sz="2400" dirty="0"/>
              <a:t>Entity Relationship Diagram (ERD)</a:t>
            </a:r>
          </a:p>
          <a:p>
            <a:r>
              <a:rPr lang="en-IN" sz="2400" dirty="0"/>
              <a:t>Project Pages</a:t>
            </a:r>
          </a:p>
          <a:p>
            <a:r>
              <a:rPr lang="en-IN" sz="2400" dirty="0"/>
              <a:t>Future Scope</a:t>
            </a:r>
          </a:p>
          <a:p>
            <a:r>
              <a:rPr lang="en-I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Introduction to AI Based Image Classifier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48658D5-DEB7-B43F-D595-B427F49CD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10131425" cy="364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 Based Image Classifier: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Web-based application designed to classify images uploaded by users. 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Utilizes the power of machine learning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MobileNetV2 model is used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accurate predictions for a wide range of image categories. 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Built with a user-friendly interface, allowing users to easily upload images, view predictions, and manage their previous predictions.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85AD-8C6B-58C0-3A01-46C53DD6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ECD94-0CF9-D45A-8645-8A07458E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</a:t>
            </a:r>
          </a:p>
          <a:p>
            <a:r>
              <a:rPr lang="en-US" sz="2800" dirty="0"/>
              <a:t>HTML</a:t>
            </a:r>
          </a:p>
          <a:p>
            <a:r>
              <a:rPr lang="en-US" sz="2800" dirty="0"/>
              <a:t>SQLite</a:t>
            </a:r>
          </a:p>
          <a:p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MobileNetV2</a:t>
            </a:r>
          </a:p>
          <a:p>
            <a: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Test Framework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3352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07D66-7634-A323-7F7E-FCDEC60F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60DB-4612-9A8C-4A57-4BCBC5DAB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Data flow diagram(DFD)</a:t>
            </a:r>
          </a:p>
        </p:txBody>
      </p:sp>
      <p:grpSp>
        <p:nvGrpSpPr>
          <p:cNvPr id="19" name="Canvas 1">
            <a:extLst>
              <a:ext uri="{FF2B5EF4-FFF2-40B4-BE49-F238E27FC236}">
                <a16:creationId xmlns:a16="http://schemas.microsoft.com/office/drawing/2014/main" id="{45ED35F5-710A-E18E-9247-66701BDA7834}"/>
              </a:ext>
            </a:extLst>
          </p:cNvPr>
          <p:cNvGrpSpPr/>
          <p:nvPr/>
        </p:nvGrpSpPr>
        <p:grpSpPr>
          <a:xfrm>
            <a:off x="1155855" y="1828800"/>
            <a:ext cx="9749212" cy="4419600"/>
            <a:chOff x="0" y="373380"/>
            <a:chExt cx="5982970" cy="208701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0" y="37338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</a:t>
              </a:r>
              <a:endPara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BA8C25-D6FF-53F6-8CAE-177C5D19AE74}"/>
                </a:ext>
              </a:extLst>
            </p:cNvPr>
            <p:cNvSpPr/>
            <p:nvPr/>
          </p:nvSpPr>
          <p:spPr>
            <a:xfrm>
              <a:off x="2179869" y="37338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Upload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077138-BF15-F808-2801-F6F284DFFC09}"/>
                </a:ext>
              </a:extLst>
            </p:cNvPr>
            <p:cNvSpPr/>
            <p:nvPr/>
          </p:nvSpPr>
          <p:spPr>
            <a:xfrm>
              <a:off x="4359738" y="37338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Prediction Database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178948-2D47-3AC6-D59F-608D77F8C1EE}"/>
                </a:ext>
              </a:extLst>
            </p:cNvPr>
            <p:cNvSpPr/>
            <p:nvPr/>
          </p:nvSpPr>
          <p:spPr>
            <a:xfrm>
              <a:off x="2179868" y="126390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Prediction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307DA4B-B54B-AC9E-26A5-D0416880B3F9}"/>
                </a:ext>
              </a:extLst>
            </p:cNvPr>
            <p:cNvSpPr/>
            <p:nvPr/>
          </p:nvSpPr>
          <p:spPr>
            <a:xfrm>
              <a:off x="2179868" y="2155941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Manage Prediction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B4F3963-C466-7A49-4C18-153228FA11B7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1623232" y="525606"/>
              <a:ext cx="556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3E04E8-95BC-FEFC-5079-EB9E016DAE56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03101" y="525606"/>
              <a:ext cx="556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70D79C2-93B4-49A3-F3CF-2A6F84BC1CAE}"/>
                </a:ext>
              </a:extLst>
            </p:cNvPr>
            <p:cNvCxnSpPr>
              <a:stCxn id="24" idx="1"/>
              <a:endCxn id="21" idx="2"/>
            </p:cNvCxnSpPr>
            <p:nvPr/>
          </p:nvCxnSpPr>
          <p:spPr>
            <a:xfrm rot="10800000">
              <a:off x="811616" y="677831"/>
              <a:ext cx="1368252" cy="7382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DFB9ABB-2427-914B-E47C-2966F7C31EC7}"/>
                </a:ext>
              </a:extLst>
            </p:cNvPr>
            <p:cNvCxnSpPr>
              <a:stCxn id="24" idx="3"/>
              <a:endCxn id="23" idx="2"/>
            </p:cNvCxnSpPr>
            <p:nvPr/>
          </p:nvCxnSpPr>
          <p:spPr>
            <a:xfrm flipV="1">
              <a:off x="3803100" y="677831"/>
              <a:ext cx="1368254" cy="7382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95064BE-511C-431F-54CE-11CAB25DA92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2991485" y="677831"/>
              <a:ext cx="0" cy="586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268CDB8-ABDB-1A71-1268-4643276A2DC7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2991485" y="1568351"/>
              <a:ext cx="0" cy="587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76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F2ED-E3CF-2186-FCF4-5A3F761A7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C168-41BB-C202-2B65-2535B1D1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Control Flow Diagram (CFD)</a:t>
            </a:r>
          </a:p>
        </p:txBody>
      </p:sp>
      <p:grpSp>
        <p:nvGrpSpPr>
          <p:cNvPr id="3" name="Canvas 7">
            <a:extLst>
              <a:ext uri="{FF2B5EF4-FFF2-40B4-BE49-F238E27FC236}">
                <a16:creationId xmlns:a16="http://schemas.microsoft.com/office/drawing/2014/main" id="{9EEEEB3F-D39E-47ED-E7E6-AEDEBC69AE6E}"/>
              </a:ext>
            </a:extLst>
          </p:cNvPr>
          <p:cNvGrpSpPr/>
          <p:nvPr/>
        </p:nvGrpSpPr>
        <p:grpSpPr>
          <a:xfrm>
            <a:off x="2529946" y="1669318"/>
            <a:ext cx="7003521" cy="4653001"/>
            <a:chOff x="685800" y="419100"/>
            <a:chExt cx="4830155" cy="3235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2071793" y="419100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2071793" y="1058467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Upload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F6768A-10C0-B3DE-FA3D-CFAD9D867EEB}"/>
                </a:ext>
              </a:extLst>
            </p:cNvPr>
            <p:cNvSpPr/>
            <p:nvPr/>
          </p:nvSpPr>
          <p:spPr>
            <a:xfrm>
              <a:off x="2071793" y="1697834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Prediction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100877" y="708326"/>
              <a:ext cx="0" cy="3501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3100877" y="1347694"/>
              <a:ext cx="0" cy="3501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2071793" y="2337202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Manage Predictions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3668AD-07BD-400A-9A6D-5B289A02135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3100877" y="1987061"/>
              <a:ext cx="0" cy="3501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6F054A-DF3D-F4BB-F2BB-88D656D58D05}"/>
                </a:ext>
              </a:extLst>
            </p:cNvPr>
            <p:cNvSpPr/>
            <p:nvPr/>
          </p:nvSpPr>
          <p:spPr>
            <a:xfrm>
              <a:off x="685800" y="3365834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DFA70A-603D-82C9-D409-A163DF34FFE6}"/>
                </a:ext>
              </a:extLst>
            </p:cNvPr>
            <p:cNvSpPr/>
            <p:nvPr/>
          </p:nvSpPr>
          <p:spPr>
            <a:xfrm>
              <a:off x="3457786" y="3365834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3B40F9-D329-D31D-A8C4-E876E5A3D30B}"/>
                </a:ext>
              </a:extLst>
            </p:cNvPr>
            <p:cNvSpPr/>
            <p:nvPr/>
          </p:nvSpPr>
          <p:spPr>
            <a:xfrm>
              <a:off x="685800" y="2851517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View Predictions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D539-2771-0010-B314-922EC19F670E}"/>
                </a:ext>
              </a:extLst>
            </p:cNvPr>
            <p:cNvSpPr/>
            <p:nvPr/>
          </p:nvSpPr>
          <p:spPr>
            <a:xfrm>
              <a:off x="3457786" y="2851517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Delete Predictions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159359AD-740C-E6B4-FCFA-B7EA069A06F2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 rot="5400000">
              <a:off x="2295337" y="2045976"/>
              <a:ext cx="225089" cy="1385993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A7731F6-A04D-7D73-DD27-D57B87AED335}"/>
                </a:ext>
              </a:extLst>
            </p:cNvPr>
            <p:cNvCxnSpPr>
              <a:stCxn id="10" idx="2"/>
              <a:endCxn id="15" idx="0"/>
            </p:cNvCxnSpPr>
            <p:nvPr/>
          </p:nvCxnSpPr>
          <p:spPr>
            <a:xfrm rot="16200000" flipH="1">
              <a:off x="3681329" y="2045976"/>
              <a:ext cx="225090" cy="1385993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DA14CE-0C0C-B6A6-C13E-5B04740B2DB0}"/>
                </a:ext>
              </a:extLst>
            </p:cNvPr>
            <p:cNvCxnSpPr>
              <a:stCxn id="14" idx="2"/>
              <a:endCxn id="12" idx="0"/>
            </p:cNvCxnSpPr>
            <p:nvPr/>
          </p:nvCxnSpPr>
          <p:spPr>
            <a:xfrm>
              <a:off x="1714884" y="3140744"/>
              <a:ext cx="0" cy="2250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33A3C2-D6E0-3E93-C651-55CECDA93D9E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>
              <a:off x="4486870" y="3140744"/>
              <a:ext cx="0" cy="2250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38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9178-18B4-82F5-4CA0-9643341C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Entity Relationship Diagram (ERD)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E9AE22-0645-368F-7288-4D06367B8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430851"/>
              </p:ext>
            </p:extLst>
          </p:nvPr>
        </p:nvGraphicFramePr>
        <p:xfrm>
          <a:off x="685800" y="2141537"/>
          <a:ext cx="10913533" cy="3971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57CE4-4248-71DD-FCBD-C4E4D2F9E663}"/>
              </a:ext>
            </a:extLst>
          </p:cNvPr>
          <p:cNvCxnSpPr>
            <a:cxnSpLocks/>
          </p:cNvCxnSpPr>
          <p:nvPr/>
        </p:nvCxnSpPr>
        <p:spPr>
          <a:xfrm flipH="1">
            <a:off x="3672416" y="3604049"/>
            <a:ext cx="93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DC2C7B-AB9C-4CF5-1277-C1F86E7F37E6}"/>
              </a:ext>
            </a:extLst>
          </p:cNvPr>
          <p:cNvCxnSpPr>
            <a:cxnSpLocks/>
          </p:cNvCxnSpPr>
          <p:nvPr/>
        </p:nvCxnSpPr>
        <p:spPr>
          <a:xfrm flipH="1">
            <a:off x="7349067" y="3595582"/>
            <a:ext cx="1049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86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1ACF-EFB4-7222-8EA4-AF98ACC7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Home Page</a:t>
            </a:r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E10C41-52C5-674D-99E1-54A515336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825" y="1778931"/>
            <a:ext cx="9300349" cy="49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1DB68-AFA4-4184-86F6-81276421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010A-7079-5307-2DA2-4A0E041D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Choose Image File</a:t>
            </a:r>
            <a:endParaRPr lang="en-I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9D3B69-D8E6-2346-A40F-D2DC6A8B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81" y="1747987"/>
            <a:ext cx="7655637" cy="4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8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59</TotalTime>
  <Words>273</Words>
  <Application>Microsoft Office PowerPoint</Application>
  <PresentationFormat>Widescreen</PresentationFormat>
  <Paragraphs>81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AI Based Image Classifier</vt:lpstr>
      <vt:lpstr>Agenda</vt:lpstr>
      <vt:lpstr>Introduction to AI Based Image Classifier</vt:lpstr>
      <vt:lpstr>Technologies used:</vt:lpstr>
      <vt:lpstr>Data flow diagram(DFD)</vt:lpstr>
      <vt:lpstr>Control Flow Diagram (CFD)</vt:lpstr>
      <vt:lpstr>Entity Relationship Diagram (ERD)</vt:lpstr>
      <vt:lpstr>Project Pages: Home Page</vt:lpstr>
      <vt:lpstr>Project Pages: Choose Image File</vt:lpstr>
      <vt:lpstr>Project Pages: Image Upload Done</vt:lpstr>
      <vt:lpstr>Project Pages: Prediction Result</vt:lpstr>
      <vt:lpstr>Project Pages: View Previous Predictions: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Baby [BCA - 2022]</dc:creator>
  <cp:lastModifiedBy>Jacob Baby [BCA - 2022]</cp:lastModifiedBy>
  <cp:revision>34</cp:revision>
  <dcterms:created xsi:type="dcterms:W3CDTF">2024-12-10T10:14:06Z</dcterms:created>
  <dcterms:modified xsi:type="dcterms:W3CDTF">2024-12-11T18:49:37Z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